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4"/>
  </p:notesMasterIdLst>
  <p:handoutMasterIdLst>
    <p:handoutMasterId r:id="rId25"/>
  </p:handoutMasterIdLst>
  <p:sldIdLst>
    <p:sldId id="401" r:id="rId5"/>
    <p:sldId id="403" r:id="rId6"/>
    <p:sldId id="419" r:id="rId7"/>
    <p:sldId id="420" r:id="rId8"/>
    <p:sldId id="416" r:id="rId9"/>
    <p:sldId id="418" r:id="rId10"/>
    <p:sldId id="417" r:id="rId11"/>
    <p:sldId id="411" r:id="rId12"/>
    <p:sldId id="412" r:id="rId13"/>
    <p:sldId id="404" r:id="rId14"/>
    <p:sldId id="396" r:id="rId15"/>
    <p:sldId id="397" r:id="rId16"/>
    <p:sldId id="405" r:id="rId17"/>
    <p:sldId id="406" r:id="rId18"/>
    <p:sldId id="410" r:id="rId19"/>
    <p:sldId id="394" r:id="rId20"/>
    <p:sldId id="407" r:id="rId21"/>
    <p:sldId id="408" r:id="rId22"/>
    <p:sldId id="409" r:id="rId2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2022/3/21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2022/3/21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Problem 5</a:t>
            </a:r>
          </a:p>
          <a:p>
            <a:r>
              <a:rPr lang="en-US" altLang="zh-TW" dirty="0"/>
              <a:t>Problem 6</a:t>
            </a:r>
          </a:p>
          <a:p>
            <a:r>
              <a:rPr lang="en-US" altLang="zh-TW" dirty="0"/>
              <a:t>Problem 7</a:t>
            </a:r>
          </a:p>
          <a:p>
            <a:pPr rtl="0"/>
            <a:endParaRPr lang="zh-TW" altLang="en-US" dirty="0"/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7. Reverse Integer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2777" y="640080"/>
            <a:ext cx="5929223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700" b="0" i="0" u="none" strike="noStrike" cap="none" normalizeH="0" baseline="0" dirty="0">
                <a:ln>
                  <a:noFill/>
                </a:ln>
                <a:effectLst/>
              </a:rPr>
              <a:t>Given a signed 32-bit integer x, return x with its digits reversed.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700" b="0" i="0" u="none" strike="noStrike" cap="none" normalizeH="0" baseline="0" dirty="0">
                <a:ln>
                  <a:noFill/>
                </a:ln>
                <a:effectLst/>
              </a:rPr>
              <a:t>If reversing x causes the value to go outside the signed 32-bit integer range [-231, 231 - 1], then return 0.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zh-TW" sz="2200" dirty="0"/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1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 x = 123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 321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x = -123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-321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3: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x = 120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21</a:t>
            </a:r>
            <a:endParaRPr kumimoji="0" lang="en-US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Math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3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String</a:t>
            </a:r>
          </a:p>
          <a:p>
            <a:pPr lvl="1"/>
            <a:r>
              <a:rPr lang="en-US" altLang="zh-TW" dirty="0"/>
              <a:t>Covert Int to String</a:t>
            </a:r>
          </a:p>
          <a:p>
            <a:pPr lvl="1"/>
            <a:r>
              <a:rPr lang="en-US" altLang="zh-TW" dirty="0"/>
              <a:t>Need to handle negative number</a:t>
            </a:r>
          </a:p>
          <a:p>
            <a:pPr lvl="1"/>
            <a:r>
              <a:rPr lang="en-US" altLang="zh-TW" dirty="0"/>
              <a:t>If(</a:t>
            </a:r>
          </a:p>
          <a:p>
            <a:r>
              <a:rPr lang="en-US" altLang="zh-TW" dirty="0"/>
              <a:t>Number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55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6. Zigzag Conversion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Given a string s, return </a:t>
            </a:r>
            <a:r>
              <a:rPr kumimoji="0" lang="zh-TW" altLang="zh-TW" sz="2700" b="0" i="1" u="none" strike="noStrike" cap="none" normalizeH="0" baseline="0" dirty="0">
                <a:ln>
                  <a:noFill/>
                </a:ln>
                <a:effectLst/>
              </a:rPr>
              <a:t>the longest palindromic substring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in 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Example 1: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 s = "babad" </a:t>
            </a:r>
            <a:endParaRPr kumimoji="0" lang="en-US" altLang="zh-TW" sz="2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 "bab" </a:t>
            </a:r>
            <a:endParaRPr kumimoji="0" lang="en-US" altLang="zh-TW" sz="2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Explanation: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 "aba" is also a valid answer. </a:t>
            </a:r>
            <a:endParaRPr kumimoji="0" lang="en-US" altLang="zh-TW" sz="2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 s = "cbbd" </a:t>
            </a:r>
            <a:r>
              <a:rPr kumimoji="0" lang="zh-TW" altLang="zh-TW" sz="27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 "bb" 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5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5573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effectLst/>
              </a:rPr>
              <a:t>5. Longest Palindromic Substring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Given a string s, return </a:t>
            </a:r>
            <a:r>
              <a:rPr kumimoji="0" lang="zh-TW" altLang="zh-TW" sz="2700" b="0" i="1" u="none" strike="noStrike" cap="none" normalizeH="0" baseline="0" dirty="0">
                <a:ln>
                  <a:noFill/>
                </a:ln>
                <a:effectLst/>
              </a:rPr>
              <a:t>the longest palindromic substring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in 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1: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"babad"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"bab"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Explanation: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"aba" is also a valid answer.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"cbbd"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"bb" </a:t>
            </a: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Dynamic Programming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6</a:t>
            </a:fld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30867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5C716-4374-4FFF-8746-1F141A35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E2EBEA-DC2A-4101-AE37-6D908E0D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0B963A-5BEE-4FE8-BEA5-0A13768599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45D5C-A92A-4435-822F-EDB3BA4180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42C46B-563F-48A8-9228-BF9952B68F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713C8C-8E70-45D5-AE59-23E60168254E}" type="slidenum">
              <a:rPr lang="en-US" altLang="zh-TW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73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Topic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String</a:t>
            </a:r>
          </a:p>
          <a:p>
            <a:pPr rtl="0"/>
            <a:r>
              <a:rPr lang="en-US" altLang="zh-TW" dirty="0"/>
              <a:t>Dynamic Programming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119</TotalTime>
  <Words>892</Words>
  <Application>Microsoft Office PowerPoint</Application>
  <PresentationFormat>寬螢幕</PresentationFormat>
  <Paragraphs>193</Paragraphs>
  <Slides>19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-apple-system</vt:lpstr>
      <vt:lpstr>Microsoft JhengHei UI</vt:lpstr>
      <vt:lpstr>Arial</vt:lpstr>
      <vt:lpstr>Century Gothic</vt:lpstr>
      <vt:lpstr>Elephant</vt:lpstr>
      <vt:lpstr>筆刷</vt:lpstr>
      <vt:lpstr>筆刷</vt:lpstr>
      <vt:lpstr>Bry</vt:lpstr>
      <vt:lpstr>7. Reverse Integer</vt:lpstr>
      <vt:lpstr>Reverse Integer</vt:lpstr>
      <vt:lpstr>6. Zigzag Conversion</vt:lpstr>
      <vt:lpstr>5. Longest Palindromic Substring</vt:lpstr>
      <vt:lpstr>PowerPoint 簡報</vt:lpstr>
      <vt:lpstr>P5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2</cp:revision>
  <dcterms:created xsi:type="dcterms:W3CDTF">2022-03-20T05:44:44Z</dcterms:created>
  <dcterms:modified xsi:type="dcterms:W3CDTF">2022-03-21T09:47:04Z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